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75" r:id="rId3"/>
    <p:sldId id="257" r:id="rId4"/>
    <p:sldId id="258" r:id="rId5"/>
    <p:sldId id="259" r:id="rId6"/>
    <p:sldId id="260" r:id="rId7"/>
    <p:sldId id="262" r:id="rId8"/>
    <p:sldId id="264" r:id="rId9"/>
    <p:sldId id="276" r:id="rId10"/>
    <p:sldId id="277" r:id="rId11"/>
    <p:sldId id="278" r:id="rId12"/>
    <p:sldId id="279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E5638B-FD3F-E34A-8C7A-5B48F51088AF}" v="20" dt="2025-12-10T15:56:43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6154"/>
  </p:normalViewPr>
  <p:slideViewPr>
    <p:cSldViewPr snapToGrid="0">
      <p:cViewPr varScale="1">
        <p:scale>
          <a:sx n="117" d="100"/>
          <a:sy n="117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568415-FD3A-4061-83F1-1A4731923A11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4B7DEED-45B6-4594-BC21-0459A111BFB1}">
      <dgm:prSet/>
      <dgm:spPr/>
      <dgm:t>
        <a:bodyPr/>
        <a:lstStyle/>
        <a:p>
          <a:r>
            <a:rPr lang="en-US"/>
            <a:t>Encoder – Breaks the Image down into more manageable chunks</a:t>
          </a:r>
        </a:p>
      </dgm:t>
    </dgm:pt>
    <dgm:pt modelId="{0639286F-9B70-4FEA-8EB2-376CD1B2AD91}" type="parTrans" cxnId="{08657DEC-D97F-45FA-8436-2ECDAB97F7ED}">
      <dgm:prSet/>
      <dgm:spPr/>
      <dgm:t>
        <a:bodyPr/>
        <a:lstStyle/>
        <a:p>
          <a:endParaRPr lang="en-US"/>
        </a:p>
      </dgm:t>
    </dgm:pt>
    <dgm:pt modelId="{82AEF181-05C8-4748-AFBD-F18AAB0F69CC}" type="sibTrans" cxnId="{08657DEC-D97F-45FA-8436-2ECDAB97F7ED}">
      <dgm:prSet/>
      <dgm:spPr/>
      <dgm:t>
        <a:bodyPr/>
        <a:lstStyle/>
        <a:p>
          <a:endParaRPr lang="en-US"/>
        </a:p>
      </dgm:t>
    </dgm:pt>
    <dgm:pt modelId="{D4DFFCCC-DEE9-4F9D-A0EE-130D067B811D}">
      <dgm:prSet/>
      <dgm:spPr/>
      <dgm:t>
        <a:bodyPr/>
        <a:lstStyle/>
        <a:p>
          <a:r>
            <a:rPr lang="en-US"/>
            <a:t>Decoder – Starts from chunks, and rebuilds the image</a:t>
          </a:r>
        </a:p>
      </dgm:t>
    </dgm:pt>
    <dgm:pt modelId="{482F6E36-1CDC-45E9-9DF4-69DFE5921C1A}" type="parTrans" cxnId="{255B6701-E7FF-4ED2-A7D9-9507556EA09B}">
      <dgm:prSet/>
      <dgm:spPr/>
      <dgm:t>
        <a:bodyPr/>
        <a:lstStyle/>
        <a:p>
          <a:endParaRPr lang="en-US"/>
        </a:p>
      </dgm:t>
    </dgm:pt>
    <dgm:pt modelId="{BB9FB163-DA86-4796-9527-0DD0DA5285BA}" type="sibTrans" cxnId="{255B6701-E7FF-4ED2-A7D9-9507556EA09B}">
      <dgm:prSet/>
      <dgm:spPr/>
      <dgm:t>
        <a:bodyPr/>
        <a:lstStyle/>
        <a:p>
          <a:endParaRPr lang="en-US"/>
        </a:p>
      </dgm:t>
    </dgm:pt>
    <dgm:pt modelId="{FC59C18A-C663-4CD0-9F48-C6AEEB6FA95C}" type="pres">
      <dgm:prSet presAssocID="{AC568415-FD3A-4061-83F1-1A4731923A1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48396B5-A7DC-4FC3-93FA-2F013D959A97}" type="pres">
      <dgm:prSet presAssocID="{24B7DEED-45B6-4594-BC21-0459A111BFB1}" presName="hierRoot1" presStyleCnt="0"/>
      <dgm:spPr/>
    </dgm:pt>
    <dgm:pt modelId="{E508CC65-E70F-422D-B879-BD104FD2DC0F}" type="pres">
      <dgm:prSet presAssocID="{24B7DEED-45B6-4594-BC21-0459A111BFB1}" presName="composite" presStyleCnt="0"/>
      <dgm:spPr/>
    </dgm:pt>
    <dgm:pt modelId="{7CCE59F0-0560-4BD3-99FE-01554058F837}" type="pres">
      <dgm:prSet presAssocID="{24B7DEED-45B6-4594-BC21-0459A111BFB1}" presName="background" presStyleLbl="node0" presStyleIdx="0" presStyleCnt="2"/>
      <dgm:spPr/>
    </dgm:pt>
    <dgm:pt modelId="{C1976738-EC39-466F-8DC3-1D8A553A205C}" type="pres">
      <dgm:prSet presAssocID="{24B7DEED-45B6-4594-BC21-0459A111BFB1}" presName="text" presStyleLbl="fgAcc0" presStyleIdx="0" presStyleCnt="2">
        <dgm:presLayoutVars>
          <dgm:chPref val="3"/>
        </dgm:presLayoutVars>
      </dgm:prSet>
      <dgm:spPr/>
    </dgm:pt>
    <dgm:pt modelId="{6C57FABB-8BC7-4190-A2E1-5B74A4EDAD25}" type="pres">
      <dgm:prSet presAssocID="{24B7DEED-45B6-4594-BC21-0459A111BFB1}" presName="hierChild2" presStyleCnt="0"/>
      <dgm:spPr/>
    </dgm:pt>
    <dgm:pt modelId="{BD6752C8-4F53-402C-9594-CEF72978FAAE}" type="pres">
      <dgm:prSet presAssocID="{D4DFFCCC-DEE9-4F9D-A0EE-130D067B811D}" presName="hierRoot1" presStyleCnt="0"/>
      <dgm:spPr/>
    </dgm:pt>
    <dgm:pt modelId="{218B143A-BBFB-41DE-A957-F0D8703D374A}" type="pres">
      <dgm:prSet presAssocID="{D4DFFCCC-DEE9-4F9D-A0EE-130D067B811D}" presName="composite" presStyleCnt="0"/>
      <dgm:spPr/>
    </dgm:pt>
    <dgm:pt modelId="{52928947-A1C6-4D6B-A1EB-FB86AD4CC336}" type="pres">
      <dgm:prSet presAssocID="{D4DFFCCC-DEE9-4F9D-A0EE-130D067B811D}" presName="background" presStyleLbl="node0" presStyleIdx="1" presStyleCnt="2"/>
      <dgm:spPr/>
    </dgm:pt>
    <dgm:pt modelId="{31957E93-9715-45E2-BFE5-1DFC684E56E1}" type="pres">
      <dgm:prSet presAssocID="{D4DFFCCC-DEE9-4F9D-A0EE-130D067B811D}" presName="text" presStyleLbl="fgAcc0" presStyleIdx="1" presStyleCnt="2">
        <dgm:presLayoutVars>
          <dgm:chPref val="3"/>
        </dgm:presLayoutVars>
      </dgm:prSet>
      <dgm:spPr/>
    </dgm:pt>
    <dgm:pt modelId="{967027C6-EC6B-4C33-A63B-E806B4DE395C}" type="pres">
      <dgm:prSet presAssocID="{D4DFFCCC-DEE9-4F9D-A0EE-130D067B811D}" presName="hierChild2" presStyleCnt="0"/>
      <dgm:spPr/>
    </dgm:pt>
  </dgm:ptLst>
  <dgm:cxnLst>
    <dgm:cxn modelId="{255B6701-E7FF-4ED2-A7D9-9507556EA09B}" srcId="{AC568415-FD3A-4061-83F1-1A4731923A11}" destId="{D4DFFCCC-DEE9-4F9D-A0EE-130D067B811D}" srcOrd="1" destOrd="0" parTransId="{482F6E36-1CDC-45E9-9DF4-69DFE5921C1A}" sibTransId="{BB9FB163-DA86-4796-9527-0DD0DA5285BA}"/>
    <dgm:cxn modelId="{4BFE0D40-5374-490D-ACD8-13E0240D206E}" type="presOf" srcId="{AC568415-FD3A-4061-83F1-1A4731923A11}" destId="{FC59C18A-C663-4CD0-9F48-C6AEEB6FA95C}" srcOrd="0" destOrd="0" presId="urn:microsoft.com/office/officeart/2005/8/layout/hierarchy1"/>
    <dgm:cxn modelId="{60919546-88C8-47D5-8F35-DD5813E7C737}" type="presOf" srcId="{24B7DEED-45B6-4594-BC21-0459A111BFB1}" destId="{C1976738-EC39-466F-8DC3-1D8A553A205C}" srcOrd="0" destOrd="0" presId="urn:microsoft.com/office/officeart/2005/8/layout/hierarchy1"/>
    <dgm:cxn modelId="{36DD81AD-8A56-4F93-B876-ED8BA69B0966}" type="presOf" srcId="{D4DFFCCC-DEE9-4F9D-A0EE-130D067B811D}" destId="{31957E93-9715-45E2-BFE5-1DFC684E56E1}" srcOrd="0" destOrd="0" presId="urn:microsoft.com/office/officeart/2005/8/layout/hierarchy1"/>
    <dgm:cxn modelId="{08657DEC-D97F-45FA-8436-2ECDAB97F7ED}" srcId="{AC568415-FD3A-4061-83F1-1A4731923A11}" destId="{24B7DEED-45B6-4594-BC21-0459A111BFB1}" srcOrd="0" destOrd="0" parTransId="{0639286F-9B70-4FEA-8EB2-376CD1B2AD91}" sibTransId="{82AEF181-05C8-4748-AFBD-F18AAB0F69CC}"/>
    <dgm:cxn modelId="{B78E8E02-D78F-42CC-A286-CEDC3547D777}" type="presParOf" srcId="{FC59C18A-C663-4CD0-9F48-C6AEEB6FA95C}" destId="{548396B5-A7DC-4FC3-93FA-2F013D959A97}" srcOrd="0" destOrd="0" presId="urn:microsoft.com/office/officeart/2005/8/layout/hierarchy1"/>
    <dgm:cxn modelId="{F1E71AD6-4F35-45F3-B693-84B3ACAE814E}" type="presParOf" srcId="{548396B5-A7DC-4FC3-93FA-2F013D959A97}" destId="{E508CC65-E70F-422D-B879-BD104FD2DC0F}" srcOrd="0" destOrd="0" presId="urn:microsoft.com/office/officeart/2005/8/layout/hierarchy1"/>
    <dgm:cxn modelId="{0AB23761-3738-41E2-B79A-4D1A2104573A}" type="presParOf" srcId="{E508CC65-E70F-422D-B879-BD104FD2DC0F}" destId="{7CCE59F0-0560-4BD3-99FE-01554058F837}" srcOrd="0" destOrd="0" presId="urn:microsoft.com/office/officeart/2005/8/layout/hierarchy1"/>
    <dgm:cxn modelId="{63FD43D0-E611-43CC-BF04-F173643D6E1D}" type="presParOf" srcId="{E508CC65-E70F-422D-B879-BD104FD2DC0F}" destId="{C1976738-EC39-466F-8DC3-1D8A553A205C}" srcOrd="1" destOrd="0" presId="urn:microsoft.com/office/officeart/2005/8/layout/hierarchy1"/>
    <dgm:cxn modelId="{B9DC6342-6482-46C0-B669-7FA8B41C1355}" type="presParOf" srcId="{548396B5-A7DC-4FC3-93FA-2F013D959A97}" destId="{6C57FABB-8BC7-4190-A2E1-5B74A4EDAD25}" srcOrd="1" destOrd="0" presId="urn:microsoft.com/office/officeart/2005/8/layout/hierarchy1"/>
    <dgm:cxn modelId="{FF09BB28-D020-4F03-A7F8-AB48DE5FB26D}" type="presParOf" srcId="{FC59C18A-C663-4CD0-9F48-C6AEEB6FA95C}" destId="{BD6752C8-4F53-402C-9594-CEF72978FAAE}" srcOrd="1" destOrd="0" presId="urn:microsoft.com/office/officeart/2005/8/layout/hierarchy1"/>
    <dgm:cxn modelId="{E891307E-A2FB-4964-9245-47DB1C620499}" type="presParOf" srcId="{BD6752C8-4F53-402C-9594-CEF72978FAAE}" destId="{218B143A-BBFB-41DE-A957-F0D8703D374A}" srcOrd="0" destOrd="0" presId="urn:microsoft.com/office/officeart/2005/8/layout/hierarchy1"/>
    <dgm:cxn modelId="{6D66035D-878C-4DF6-AB1B-90B1C3F2090C}" type="presParOf" srcId="{218B143A-BBFB-41DE-A957-F0D8703D374A}" destId="{52928947-A1C6-4D6B-A1EB-FB86AD4CC336}" srcOrd="0" destOrd="0" presId="urn:microsoft.com/office/officeart/2005/8/layout/hierarchy1"/>
    <dgm:cxn modelId="{5879ED88-346B-43EB-BEE9-7100B5E1666B}" type="presParOf" srcId="{218B143A-BBFB-41DE-A957-F0D8703D374A}" destId="{31957E93-9715-45E2-BFE5-1DFC684E56E1}" srcOrd="1" destOrd="0" presId="urn:microsoft.com/office/officeart/2005/8/layout/hierarchy1"/>
    <dgm:cxn modelId="{79AEA13B-F368-4789-A23B-1251DEE32EE8}" type="presParOf" srcId="{BD6752C8-4F53-402C-9594-CEF72978FAAE}" destId="{967027C6-EC6B-4C33-A63B-E806B4DE39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E59F0-0560-4BD3-99FE-01554058F837}">
      <dsp:nvSpPr>
        <dsp:cNvPr id="0" name=""/>
        <dsp:cNvSpPr/>
      </dsp:nvSpPr>
      <dsp:spPr>
        <a:xfrm>
          <a:off x="873" y="692380"/>
          <a:ext cx="3064763" cy="19461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976738-EC39-466F-8DC3-1D8A553A205C}">
      <dsp:nvSpPr>
        <dsp:cNvPr id="0" name=""/>
        <dsp:cNvSpPr/>
      </dsp:nvSpPr>
      <dsp:spPr>
        <a:xfrm>
          <a:off x="341402" y="1015883"/>
          <a:ext cx="3064763" cy="1946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Encoder – Breaks the Image down into more manageable chunks</a:t>
          </a:r>
        </a:p>
      </dsp:txBody>
      <dsp:txXfrm>
        <a:off x="398402" y="1072883"/>
        <a:ext cx="2950763" cy="1832124"/>
      </dsp:txXfrm>
    </dsp:sp>
    <dsp:sp modelId="{52928947-A1C6-4D6B-A1EB-FB86AD4CC336}">
      <dsp:nvSpPr>
        <dsp:cNvPr id="0" name=""/>
        <dsp:cNvSpPr/>
      </dsp:nvSpPr>
      <dsp:spPr>
        <a:xfrm>
          <a:off x="3746694" y="692380"/>
          <a:ext cx="3064763" cy="19461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957E93-9715-45E2-BFE5-1DFC684E56E1}">
      <dsp:nvSpPr>
        <dsp:cNvPr id="0" name=""/>
        <dsp:cNvSpPr/>
      </dsp:nvSpPr>
      <dsp:spPr>
        <a:xfrm>
          <a:off x="4087223" y="1015883"/>
          <a:ext cx="3064763" cy="19461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Decoder – Starts from chunks, and rebuilds the image</a:t>
          </a:r>
        </a:p>
      </dsp:txBody>
      <dsp:txXfrm>
        <a:off x="4144223" y="1072883"/>
        <a:ext cx="2950763" cy="1832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5:46:23.8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 0 24575,'0'98'0,"0"-1"0,0 1 0,0-9 0,0 6 0,1 15 0,-2-57 0,-1-70 0,-1-11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5:46:24.2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24575,'0'53'0,"0"0"0,0 15 0,0 22 0,0-56 0,0-17 0,0-8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5:46:30.9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4040 913 24575,'-42'0'0,"2"0"0,3 0 0,-4 0 0,-11 0 0,-3 0 0,-4 0 0,3 0 0,5-3 0,-1 0 0,-1 0 0,0 0 0,1 0 0,-3 0 0,0 0 0,-2-2 0,7 1 0,2 1 0,4 1 0,-2 2 0,-4-2 0,1-1 0,1 0 0,3 1 0,-1 1 0,5 1 0,0-3 0,3 0 0,4 0 0,4 1 0,7 2 0,0 0 0,2 0 0,-3-2 0,-3 0 0,2-1 0,-2 1 0,1 2 0,1-1 0,0 1 0,1-2 0,-3-1 0,0 0 0,0 1 0,-1 2 0,-3 0 0,-4 0 0,-9 0 0,-3 0 0,-4 0 0,-3 0 0,0 0 0,1 0 0,0 0 0,7 0 0,2 0 0,4 0 0,8 0 0,1 0 0,2 0 0,-1 0 0,-1 0 0,0 0 0,0 0 0,0 0 0,0 0 0,0 0 0,0 0 0,0 0 0,2 0 0,2-1 0,3-1 0,3-1 0,0 1 0,0 1 0,-3 0 0,-2 1 0,-5 0 0,-5 0 0,-5 0 0,-3-1 0,0 1 0,1 0 0,-1 0 0,7 0 0,5 0 0,3 0 0,5 0 0,-1 0 0,1 0 0,1 0 0,-2 0 0,-2 0 0,-1 0 0,-3 0 0,1 0 0,0 0 0,3 0 0,-1 0 0,1 0 0,1 0 0,-1 0 0,3 0 0,-1 0 0,2 0 0,2 0 0,1 0 0,1 0 0,0 0 0,0 0 0,1 0 0,0 0 0,3 0 0,2 0 0,1 0 0,1 0 0,-2 0 0,-1 0 0,1 0 0,1 0 0,1-2 0,2 0 0,2-2 0,3-8 0,2 5 0,1-9 0,1 6 0,0 0 0,0-1 0,0 0 0,0 0 0,2-1 0,4 0 0,5-2 0,7-2 0,9-9 0,3-3 0,1-2 0,3-7 0,2-3 0,5-4 0,0-6 0,-1 2 0,-6 0 0,-3 3 0,-8 6 0,-7 7 0,-4 9 0,-3 8 0,-2 5 0,1 4 0,-1 2 0,3 4 0,-2 6 0,1 1 0,-4 4 0,-1-4 0,3 0 0,6 1 0,15 1 0,16 4 0,19 3 0,15 5 0,15 2-418,-41-10 0,1-1 418,-3 0 0,0 0 0,46 9 0,-6 0 0,-8-5 0,-4-1 0,-7-4 0,-9-1 0,-1-1 0,-2 0 0,-5-3 0,-7 0 0,-6 2 836,-6-3-836,-3 3 0,-1-3 0,-4 0 0,0-1 0,-2-1 0,3 1 0,6-2 0,4 1 0,5-1 0,4-1 0,1-1 0,0 0 0,0 0 0,-2 0 0,2 0 0,0-2 0,0-4 0,-1-2 0,-11-2 0,-1 3 0,-2 0 0,2 1 0,10-3 0,-1-1 0,4-1 0,11-4 0,0 0 0,14-4 0,-3 0 0,-5 0 0,3 0 0,-9 4 0,-3 0 0,-8 3 0,-1-1 0,-2 2 0,2 1 0,-2 1 0,-3 3 0,-3-2 0,-1 2 0,-1 3 0,-1 0 0,-5 3 0,-2 0 0,-9-1 0,-3-1 0,-3 0 0,-4 0 0,0 0 0,-1 0 0,0-1 0,3 1 0,-3 2 0,3-1 0,-4 1 0,1-2 0,1 0 0,-2-2 0,2 1 0,0-1 0,4-2 0,7-2 0,8-3 0,6-2 0,6-1 0,3 0 0,-1 1 0,1-1 0,-2 0 0,-5 2 0,-5 3 0,-3 0 0,-4 0 0,-2 1 0,-5 2 0,-5 2 0,-4 1 0,0 1 0,-2-5 0,-11 33 0,-8-10 0,-13 29 0,-3-15 0,-3 1 0,-17 12 0,-5 1 0,-6 0 0,0-4 0,15-13 0,-2 0 0,6-2 0,5-4 0,1 0 0,0 2 0,-1 3 0,3 1 0,0 4 0,4 1 0,0 0 0,0 2 0,4-4 0,7-6 0,3-6 0,6-5 0,6-6 0,21-14 0,-8 4 0,14-10 0,-16 10 0,-2 1 0,-2-8 0,-13-2 0,-1-3 0,-11 2 0,-1 4 0,0-1 0,-3 0 0,-3 0 0,-1 2 0,-5 1 0,0-1 0,1 1 0,-2-2 0,0-2 0,-2-1 0,-4-1 0,2-2 0,2 1 0,2 1 0,5 0 0,0 1 0,4-3 0,3 0 0,-2-1 0,3 0 0,1 1 0,2-3 0,2 1 0,1 0 0,0 1 0,5 3 0,2 3 0,1 4 0,-3 9 0,2 4 0,-5 8 0,1 3 0,-9 8 0,-4 2 0,-7 6 0,-3 5 0,0-1 0,-3 5 0,6 0 0,3-3 0,8-5 0,5-9 0,7-8 0,5-6 0,2-3 0,0-3 0,-20-1 0,-7-8 0,-32-9 0,-10-7-602,-10-5 602,33 11 0,-1-1 0,-6 0 0,-3-1-492,-6-2 0,-3 0 219,-12-4 1,0 0 272,5 0 0,0 1 0,3 0 0,1 0 0,6 3 0,3 0-137,8 3 0,2 1 137,-41-11 0,23 5 0,20 4 548,16 2-548,11 5 0,10 3 983,5 1-415,1-2-262,-3 3-306,-2-1 0,-6 3 0,-1 1 0,-12 0 0,-11 0 0,-7 0 0,-9 0 0,-11 0 0,-12 0 0,-17 0-572,1 0 572,2 0 0,5 0 0,10 0 0,7 0 0,17 0 0,15 0 0,15-2 0,11-1 0,8-3 0,4-8 572,2 5-572,2-6 0,5 10 0,2 2 0,7 2 0,2 1 0,6 2 0,3 3 0,10 6 0,12 9 0,14 5 0,18 6-458,-35-12 0,1 1 458,3 1 0,2 1 0,4 3 0,0 0 0,2 1 0,-1-1 0,3 1 0,-1-2 0,-5-3 0,-2-2 0,-3-2 0,-1-2 0,37 12 0,-18-9 0,-7-1 0,-15-6 0,-8-6 0,-4-1 0,-8-3 0,-6-1 916,-7-1-916,-8-4 0,-8-10 0,-2 2 0,-8-11 0,3 8 0,2-2 0,0 2 0,4 6 0,0-1 0,1 4 0,2-2 0,2 0 0,0-1 0,0 0 0,0-3 0,0-3 0,0-3 0,0-2 0,0 2 0,2 0 0,0 3 0,3 2 0,1 6 0,-2 2 0,2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5:46:43.3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1367 24575,'32'0'0,"2"0"0,-12 0 0,1 0 0,0 0 0,12 0 0,8 0 0,-3 0 0,-9 0 0,-19 0 0,-5 0 0,2 0 0,3 0 0,3 0 0,2 0 0,2 0 0,-1 0 0,1 0 0,-1 0 0,-1 0 0,-4 0 0,-3 0 0,-2 1 0,2 1 0,-2 0 0,3 0 0,-3-2 0,0 0 0,3 0 0,4 0 0,6 0 0,3 0 0,3 0 0,0 0 0,-3 0 0,0 0 0,-4 0 0,-1 0 0,2 0 0,0 0 0,3 0 0,0 0 0,1 0 0,2 0 0,1 0 0,2 0 0,1 0 0,-1 0 0,-4 0 0,-2 0 0,-1 0 0,0 0 0,1 0 0,1 0 0,-3 0 0,-3 0 0,1 0 0,-2 0 0,1 0 0,-2 0 0,-1 0 0,-3 0 0,-2 0 0,0 0 0,0 0 0,3 0 0,0 0 0,1 0 0,1 0 0,0 0 0,2 0 0,0 0 0,1 0 0,0-2 0,1 0 0,2-1 0,1-1 0,1 2 0,-1-3 0,3 1 0,0 1 0,4 1 0,0 1 0,1 1 0,0 0 0,0-1 0,3 1 0,0 0 0,-1 0 0,-1 0 0,-5 0 0,-2-2 0,-1 0 0,0-1 0,2 1 0,-1 0 0,2-1 0,0 1 0,-1-2 0,-1 1 0,-3 0 0,-3 1 0,-1 2 0,0 0 0,-3 0 0,-2 0 0,-1 0 0,-1 0 0,4 0 0,-1 0 0,4 0 0,0-2 0,4 0 0,2-1 0,-2 1 0,-1 2 0,-3-2 0,0-1 0,-2-1 0,2 0 0,-1 1 0,1-1 0,0 1 0,-2 1 0,3 2 0,-1-1 0,1 1 0,0 0 0,-1 0 0,-2 0 0,-2 0 0,-4 0 0,-2 0 0,2 1 0,-1 1 0,3 0 0,-1 1 0,0 0 0,2-1 0,-2 0 0,11-2 0,7 0 0,4 0 0,3 0 0,-7-2 0,-2-2 0,-2-3 0,1-1 0,0 1 0,2 1 0,-3 3 0,-3 1 0,-2 2 0,-1 0 0,-2 0 0,-3-1 0,-3 1 0,-3 0 0,0 0 0,2 0 0,0 0 0,3 0 0,-3 0 0,3 0 0,-2 0 0,0 0 0,2 0 0,-1 0 0,-1 0 0,-1 0 0,-1 0 0,3 0 0,-2 0 0,3 0 0,-2 0 0,2 0 0,3 0 0,1 0 0,4 0 0,3 0 0,3 0 0,3 0 0,4 0 0,5 0 0,5 0 0,1 0 0,-1 0 0,-3 0 0,1 0 0,0 0 0,-3 0 0,-4 0 0,-6-2 0,-3 0 0,-4-1 0,-5 1 0,-3 2 0,-1 0 0,-3 0 0,0 0 0,0 0 0,0 0 0,-1 0 0,1 1 0,-9 12 0,-5-4 0,-9 9 0,-1-5 0,-4 1 0,0 1 0,-3 1 0,-3 0 0,-4 1 0,-2-2 0,0-2 0,-2-1 0,1-5 0,0 0 0,-1-2 0,2-2 0,-3-1 0,0-1 0,-2-1 0,1 2 0,2 0 0,4 1 0,2-1 0,4-2 0,1 0 0,5 0 0,4 0 0,3 0 0,1-1 0,2-6 0,-1-4 0,1 1 0,1 0 0,-1 6 0,-7 0 0,4 1 0,-8 1 0,5 0 0,-2 1 0,0 0 0,1 1 0,-1 0 0,3-2 0,-3 0 0,-1-2 0,-4-3 0,-3 2 0,-4 0 0,-4 3 0,2 2 0,-3 0 0,2 0 0,-1 0 0,-3 0 0,2 0 0,1 0 0,2 0 0,1 0 0,1 0 0,-1 0 0,3 0 0,2 0 0,0 0 0,1 0 0,-1 0 0,-2 0 0,2 0 0,0 0 0,0 0 0,3 0 0,-2 0 0,-4 0 0,-3-2 0,-8-3 0,1-3 0,-5-3 0,1 3 0,0 1 0,-8 2 0,-2 0 0,-14-1 0,-8 2 0,-10 1 0,-5 0 0,-2-4 0,-4-3-548,0-6 548,-3-1 0,10 1 0,13 0 0,10 2 0,8 1 0,1-1 0,-1 2 0,8 0 0,3 1 548,4 2-548,3 1 0,2 0 0,2 0 0,1-2 0,1 2 0,-3 0 0,3 3 0,0-1 0,1-3 0,2 0 0,-7-5 0,-3 3 0,0-2 0,-1-1 0,5 3 0,1-2 0,4 2 0,3 2 0,4-1 0,3 1 0,3 1 0,2 2 0,-1 2 0,0 1 0,-3 0 0,-3 0 0,-1-1 0,-1 1 0,1-1 0,1-3 0,4 2 0,2-2 0,3 1 0,5 1 0,2-6 0,2 3 0,2-3 0,0 2 0,5 2 0,8 22 0,-4-7 0,5 18 0,-11-11 0,-1 5 0,-2 1 0,1-3 0,-3-3 0,-2-8 0,-3 0 0,-2 0 0,-1 1 0,0-1 0,1-3 0,0-1 0,0-1 0,1 1 0,-1 4 0,1 0 0,-1 3 0,3-3 0,1 0 0,-1 2 0,33-23 0,-13 11 0,33-21 0,-10 10 0,24-3 0,24-5 0,10-1-551,0 4 551,-2 2 0,-9 1 0,6 0 0,-38 7 0,1 1 0,43-6 0,-40 6 0,1 1 0,-5 1 0,0 0 0,-1-1 0,0 0 0,0 1 0,0-1 0,34-4-129,1-2 129,-18 5 0,-2-1 0,-13 2 0,-10 2 0,-7-1 0,-8 2 0,-2 1 548,-4 0-548,-4 1 132,-4 1-132,-2 1 0,-3 0 0,2 0 0,0-2 0,0-1 0,-2 1 0,2 0 0,-3 1 0,4-1 0,1 0 0,5 0 0,5 1 0,13 1 0,13 0 0,4 0 0,17 0 0,-4 0 0,-4 0 0,6 0 0,-9 0 0,9 0 0,4 0 0,-9 0 0,-4 0 0,-9 0 0,-4 0 0,-4 0 0,0 0 0,-4 0 0,-1 0 0,2 0 0,1 0 0,-2 0 0,0 0 0,-1 0 0,2 0 0,4 0 0,5 0 0,3 0 0,1 0 0,0 0 0,-4 0 0,-3 0 0,-4 0 0,-7 0 0,-9-2 0,-7 1 0,-2-3 0,-2-1 0,2 2 0,0-1 0,2 1 0,6 0 0,6 1 0,6 2 0,4-1 0,7 1 0,0 0 0,4 0 0,-5 0 0,-5 0 0,-2 0 0,-6 0 0,1 0 0,-5 0 0,-3 0 0,-4 0 0,-4 0 0,-4 0 0,-3 0 0,-2 0 0,-1 0 0,3 0 0,-3 0 0,3 0 0,-2 0 0,1 0 0,3-2 0,0-2 0,-2-2 0,2-2 0,-1-1 0,1-1 0,0-2 0,0-1 0,2-2 0,-2 1 0,1-2 0,-1 1 0,0-4 0,2-4 0,0-3 0,-2-4 0,-2 2 0,-5 0 0,-3 3 0,-2 3 0,-1 3 0,0 5 0,-1 5 0,-4 3 0,-4 2 0,-5 2 0,-3 1 0,-1 1 0,-3-1 0,0 1 0,-4 0 0,-5 0 0,-1 0 0,-6 0 0,-2 0 0,-1-1 0,1 1 0,2 0 0,0 0 0,-2 0 0,-7 0 0,-8 0 0,0 0 0,-5 0 0,-1 0 0,0 0 0,0-2 0,4-3 0,4-4 0,9 1 0,6 1 0,10 1 0,4 1 0,1 0 0,0 2 0,-2 2 0,2 1 0,-3 0 0,1 0 0,-1-1 0,0 1 0,0 0 0,2 0 0,-1 0 0,2 0 0,3 0 0,1 0 0,-1 2 0,-4 2 0,-3 3 0,-9 5 0,-2 1 0,-7 3 0,-8 4 0,2 0 0,-2 1 0,5-2 0,9-4 0,1-3 0,2-1 0,0-1 0,-3 0 0,1 0 0,-6 1 0,-2 0 0,-7 1 0,0 0 0,-1-1 0,1 3 0,4 2 0,5 3 0,8-2 0,4-1 0,1-1 0,0-1 0,-1 0 0,3-1 0,2-2 0,4-3 0,2-3 0,1-3 0,0-1 0,-5-1 0,-3 0 0,-10 0 0,-6 0 0,-8 2 0,-13 1 0,-2 2 0,-7 0 0,4-1 0,4-1 0,-1-3 0,11 0 0,7 1 0,13-1 0,7-3 0,4-1 0,3-3 0,0-1 0,1-2 0,-3-1 0,-4-1 0,-3 1 0,2 3 0,3 2 0,4 3 0,10 2 0,29 23 0,1-4 0,29 21 0,-3-2 0,13 9 0,12 12-484,-30-26 0,1 0 484,7 4 0,1 0 0,-3-5 0,1 0 0,0-2 0,0-2 0,35 17 0,-7-8-234,4-1 234,-7-8 0,3-2 0,-11-8 0,-10-3 0,-10-4 0,-8-4 956,-6-3-956,-5-2 246,-3-1-246,-3 0 0,2 0 0,-2 0 0,0 0 0,4-8 0,0-6 0,6-12 0,0-8 0,-3-5 0,2-2 0,-4 0 0,-2 2 0,-4 1 0,-4 3 0,-2 4 0,-3 5 0,-1 4 0,1-1 0,-2 1 0,-1 0 0,-3 3 0,4 3 0,11-1 0,15-6 0,14-2 0,11-4 0,7 4 0,6 4 0,2 6 0,-4 7 0,4 4 0,1 3 0,0 1 0,-6 0 0,-13 0 0,-17 0 0,-10 0 0,-7 0 0,-7 1 0,0 3 0,-4 1 0,-4 3 0,-3 0 0,-2 6 0,-1 0 0,0 5 0,0-1 0,0 3 0,0-2 0,0 0 0,0-1 0,0 0 0,0 3 0,0 8 0,0 10 0,0 12 0,3 18 0,6 12 0,7 2 0,7 2 0,2 0 0,-3-8 0,-4-9 0,-3-18 0,-4-17 0,0-9 0,0-6 0,-1-6 0,-1-5 0,-3-6 0,5-17 0,-5 0 0,0-10 0,-3 3 0,-3 5 0,0-1 0,0 2 0,0 2 0,0 0 0,0 1 0,1-2 0,2 2 0,1 0 0,2 1 0,0 1 0,3 1 0,-3 0 0,-1 4 0,0 0 0,1-4 0,1 3 0,2-4 0,-3 1 0,0-2 0,1-8 0,1-6 0,2-10 0,1-7 0,0-3 0,1-5 0,1-9 0,1-9 0,1-13 0,0-10-435,-9 43 0,-1 0 435,1-5 0,-1 0 0,0 4 0,-2 1-168,5-49 168,-1 13 0,-3 13 0,-1 7 0,-2 17 0,-1 11 0,0 14 863,0 10-863,-2 6 0,-5 3 0,-3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5:46:46.7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1288 1 24575,'-34'30'0,"5"-3"0,14-10 0,3 1 0,1-2 0,2 1 0,0 2 0,5-1 0,2 0 0,2 2 0,0-1 0,0-1 0,0 1 0,-2-1 0,-1 1 0,1 0 0,0-3 0,1 0 0,1-1 0,0-1 0,0 1 0,0 5 0,0 5 0,0 7 0,2 3 0,1 0 0,-1-2 0,0-3 0,-1-5 0,-1-6 0,0-5 0,0-4 0,0-2 0,-5 0 0,-4-1 0,-9 3 0,-6 2 0,-7 2 0,-3 2 0,-4-2 0,1-1 0,1-3 0,2-2 0,2-3 0,0-3 0,0-2 0,-9 0 0,-6-6 0,-10-10 0,-17-14 0,-12-12-645,-4-1 645,44 21 0,1 0 0,-38-18 0,13 3 0,10 7 0,19 7 0,15 7 0,10 4 0,5-1 0,6 1 0,3 1 645,1 2-645,3 0 0,12 1 0,-4 1 0,11 2 0,-6 3 0,-1 2 0,0 0 0,-1 0 0,-1 0 0,2 0 0,-1 0 0,-1 0 0,-1 0 0,-3 2 0,1 0 0,-1 0 0,4 0 0,-3-2 0,1 0 0,-1 0 0,2 0 0,4 0 0,4 0 0,2 0 0,0 0 0,3 0 0,-4 0 0,0 0 0,-4 0 0,-5 0 0,-2-2 0,-3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5:46:50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1377 24575,'69'0'0,"6"0"0,7-3 0,2-1 0,2-5 0,-2-6 0,-10-2 0,-3-2 0,-14 2 0,-15 1 0,-9 1 0,-9 0 0,-3 1 0,-1-4 0,1-2 0,2-8 0,1-3 0,1-1 0,-1-4 0,-2 4 0,-1-6 0,-2 0 0,-2-2 0,0-3 0,-3 3 0,-2 2 0,-1 5 0,-1 7 0,-1 5 0,-2 7 0,-2 3 0,-2 4 0,3 0 0,4 3 0,2-1 0,0 2 0,-4 1 0,1 2 0,5-1 0,0 1 0,5 0 0,-2 2 0,6 3 0,5 6 0,7 6 0,5 3 0,-2 0 0,-5 3 0,-6 0 0,-6 2 0,-5-1 0,-6 1 0,-5-1 0,-2-3 0,-3 0 0,0-5 0,-3-2 0,-5-2 0,-4 0 0,-4 1 0,-4 3 0,-7 6 0,-8 5 0,-10 4 0,-7 4 0,-9 1 0,1-2 0,-11 3 0,2-5 0,5-4 0,-5-5 0,6-9 0,-7-3 0,-4-3 0,4-4 0,6-2 0,6-2 0,13-2 0,11-7 0,8-5 0,10-8 0,7-4 0,5-1 0,4-10 0,0-13 0,7-17 0,16-21-492,-3 35 0,4-2 289,8-6 1,3 0 202,7-5 0,4 0 0,3 1 0,1 2 0,-3 10 0,1 3 0,-4 6 0,0 4-151,31-24 151,-10 17 0,-5 9 0,-15 18 0,-9 12 0,-9 6 0,-6 2 0,-1 0 983,-4 3-587,-4 5-235,-4 10-161,-2 8 0,-4 7 0,-1 9 0,-1 14 0,0 12 0,0 4 0,-2 4 0,-6 4-857,-7 16 857,4-39 0,-1 1 0,0-1 0,-1 0 0,1-2 0,-1 0 0,-11 41-124,1-18 124,-1-10 0,3-19 0,3-15 0,3-11 0,2-11 851,1-14-851,5-11 130,3-14-130,4-18 0,0-12 0,18-38-492,-1 34 0,5-2 254,5-5 1,3 0-255,8-9 0,3-1 0,4 0 0,0 1 436,-1 8 0,0 0-436,2 2 0,0 2 0,-7 11 0,-2 4-492,23-28 0,-5 9 0,-16 23 1137,-8 13-153,-10 14 983,-8 16-472,-6 16 472,-4 10 0,-7 9 0,-3 0 0,-5-6 0,-1-4 0,2-4-69,1-4-914,2-2 0,0 0 0,-1-3 0,1 0 0,-1-2 0,1-3 0,-1-1 0,-1-3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5:47:01.5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1684 24575,'31'-9'0,"1"-4"0,4-12 0,3-1 0,3-1 0,1 1 0,-11 8 0,2-1 0,-9 7 0,-7 2 0,-4 2 0,0-2 0,5-1 0,4-3 0,3 1 0,1-1 0,1-1 0,-3 2 0,0-1 0,-1 1 0,0-1 0,2-1 0,-2 2 0,2-1 0,-1 1 0,1-2 0,4-3 0,0 1 0,0-3 0,1 0 0,-1-1 0,1 3 0,0 0 0,0 0 0,-1 0 0,0-5 0,3 0 0,-1-1 0,-2 1 0,-3 3 0,-4 0 0,-3 2 0,-3 3 0,-2 2 0,-3 5 0,-1 3 0,-2 3 0,-2 1 0,6-2 0,1 0 0,10-3 0,2 1 0,4 0 0,0 0 0,-2 0 0,-1 2 0,-4 0 0,-5 3 0,-2 0 0,-4 0 0,-2 0 0,0 0 0,-1 4 0,0 3 0,0 6 0,-2 4 0,0 1 0,-2 3 0,0 1 0,0 2 0,-2-2 0,1-2 0,-2 3 0,0-1 0,-1 3 0,-1 0 0,0-4 0,0-2 0,0-2 0,0-1 0,0 1 0,0-2 0,-4 1 0,-2-2 0,-5 1 0,-2-2 0,1-1 0,-1 2 0,0-2 0,-2 2 0,2-1 0,-1 0 0,0 3 0,0 0 0,-5 8 0,-6 9 0,-9 10 0,-5 8 0,3-5 0,1-2 0,-4-1 0,-4 3 0,-8 4 0,3-6 0,4-9 0,5-10 0,9-7 0,4-4 0,8-6 0,4-3 0,3-3 0,4-2 0,-6-2 0,3-3 0,-4-5 0,1-5 0,1-3 0,2-2 0,3-4 0,4-7 0,2-5 0,1-8 0,0-14 0,0-2 0,0-14 0,0-1 0,0-2 0,0-7 0,0 7 0,0 3 0,0 10 0,0 12 0,0 5 0,0 8 0,0 2 0,0 0 0,0 1 0,0 3 0,0 3 0,0-1 0,0 1 0,0-3 0,2-1 0,4 3 0,6 2 0,2 3 0,2 4 0,2 5 0,4 2 0,5 5 0,3 4 0,9 1 0,11 2 0,8 1 0,8 0 0,1 2 0,-1 0 0,0 2 0,-11 4 0,-11 9 0,-9 8 0,-10 11 0,-6 10 0,-5 11 0,-3 6 0,-2 11 0,-1 17-439,-4-38 0,-1 1 439,0 4 0,-1-1 0,0-1 0,0-1 0,-1 44-403,-1-10 403,1-6 0,-4-13 0,-5-11 0,-5-11 0,-7-12 0,-4-5 0,-6-1 0,-9 4 860,-8 5-860,-10 6 421,3-3-421,-3-3 0,-8 4 0,-2-6 0,-14-3 0,3-8 0,5-13 0,0-4 0,16-4 0,5-13 0,15-8 0,9-17 0,9-15 0,7-7 0,5-16 0,4-15 0,2 35 0,1-2-492,2-9 0,3-3 315,2-6 0,4-2-315,3-3 0,4-2 10,6-6 1,5 0 481,2 2 0,4 0 0,2-1 0,2 2 0,-1 9 0,2 4 0,1 5 0,1 3-492,4 3 0,3 3 353,2 7 1,3 2 138,1 3 0,0 4-253,-2 7 1,1 5 252,-6 6 0,-1 4 0,40-5 983,-10 10-888,-14 8 888,-15 8-97,-17 11 97,-10 12-511,-11 11 177,-5 3-649,-2 1 0,-5 3 0,-7 5 0,-13 10 0,-15 9 0,-16 8-492,20-34 0,-2 2 404,-4 5 1,-2 2 87,-3 3 0,0 0 0,0-2 0,0-2 0,4-3 0,0-2 0,2-5 0,0-1 0,-31 28 0,8-6 0,7-13 0,13-14 0,8-8 0,2-5 0,3-6 0,15-8 0,-1-2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5:47:08.9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187 81 24575,'-24'-4'0,"3"-2"0,11-3 0,0-1 0,0 1 0,-1 0 0,0 1 0,-1 0 0,2 1 0,2 3 0,1-1 0,-2 3 0,0 3 0,-1 6 0,5 1 0,1 5 0,0-4 0,1 2 0,0-2 0,0 0 0,1 0 0,1 0 0,1 0 0,0 3 0,0-6 0,0 5 0,0-2 0,0-2 0,3 4 0,1-4 0,2 2 0,1-1 0,-1-1 0,2 0 0,-2-2 0,3 0 0,-2 1 0,2-4 0,-1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15:47:26.2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3838 685 24575,'-22'0'0,"4"0"0,14 0 0,-2 0 0,-6 3 0,2-1 0,-3 1 0,6-2 0,-1 2 0,-3-3 0,2 2 0,-1-2 0,2 0 0,-2 0 0,0 0 0,1 0 0,1 0 0,-3 0 0,3 0 0,-3 0 0,3 0 0,-4 2 0,5-1 0,-3 1 0,-1-2 0,3 1 0,-4 0 0,2 0 0,2 1 0,-3 0 0,2 0 0,1 0 0,-4 0 0,6 0 0,-6 0 0,4 1 0,0-3 0,-4 2 0,6-2 0,-6 0 0,3 0 0,2 0 0,-5 0 0,3 0 0,-2 0 0,2 0 0,1 0 0,-3 0 0,4 0 0,-4 0 0,2 0 0,2 0 0,-5 0 0,3 2 0,-1-1 0,0 1 0,2-2 0,-3 2 0,2-1 0,0 1 0,-2-1 0,3 0 0,-3 1 0,0 0 0,3-1 0,-3 2 0,2-1 0,1 0 0,-2 1 0,1 0 0,0 0 0,1-1 0,-4 0 0,6-1 0,-6 1 0,5-1 0,-2 1 0,-2-1 0,4 0 0,-4 0 0,4 1 0,-2 0 0,-3-1 0,4 1 0,-2-1 0,0 0 0,2 0 0,-3-1 0,3 1 0,0 1 0,-2-1 0,1 0 0,-2 0 0,4 1 0,-4-1 0,3 1 0,-2-1 0,1 0 0,0 0 0,-1-1 0,1 0 0,0 0 0,0 0 0,1 0 0,-4 0 0,4 0 0,-4 0 0,2 0 0,2 0 0,-4 0 0,4 0 0,-1 0 0,-2 0 0,3 1 0,-3 1 0,3-1 0,-1 0 0,-1 0 0,2 0 0,-2 0 0,-1 0 0,3 0 0,-3-1 0,2 2 0,2-2 0,-6 3 0,6-1 0,-2-1 0,-1 0 0,3-1 0,-5 0 0,3 0 0,1 0 0,-2 0 0,2 0 0,-3 1 0,0 0 0,2 0 0,0 0 0,-2-1 0,4 0 0,-4 0 0,0 0 0,2 0 0,-2 0 0,1 0 0,1 0 0,-1 0 0,-1 0 0,2 0 0,-1 0 0,-2 0 0,5 0 0,-5 0 0,2 0 0,2 0 0,-5 0 0,6 0 0,-5 0 0,3 0 0,1 0 0,-2 0 0,1 0 0,0 0 0,0 1 0,0 0 0,-1 1 0,1 1 0,0-3 0,-2 2 0,2-2 0,0 0 0,-2 0 0,3 0 0,-3 0 0,3 0 0,-2 0 0,0 0 0,-1 0 0,1 0 0,0 0 0,1 0 0,0 0 0,0 0 0,-1 0 0,1 0 0,-3 0 0,4 0 0,-5 0 0,3 0 0,-2 0 0,0 0 0,-1 0 0,1 0 0,0 0 0,-1 0 0,1 0 0,1 0 0,3-1 0,-1-1 0,0 1 0,-3 1 0,0-1 0,0 1 0,-1 0 0,2 0 0,1 0 0,-1 0 0,0 0 0,1 0 0,1 0 0,-2 0 0,3 0 0,-1 0 0,-1 0 0,2 0 0,-2 0 0,-1 0 0,1 0 0,-1 0 0,2 0 0,0 0 0,-2 0 0,0 0 0,-2 0 0,3 0 0,-1 0 0,1 0 0,-1 0 0,0 0 0,-1 0 0,0 0 0,-2 0 0,0 0 0,1 0 0,0 0 0,1 0 0,-1 0 0,1 0 0,-3 0 0,1 0 0,1 0 0,1 0 0,-1 0 0,1 0 0,-1 0 0,1 0 0,3 0 0,1 0 0,-1 0 0,0 0 0,-2 0 0,1 0 0,-1 0 0,1 0 0,-1 0 0,-1 0 0,-1 0 0,0 1 0,-3 0 0,1 1 0,0-1 0,0 0 0,1 0 0,-2 1 0,-1-1 0,0-1 0,0 1 0,-1-1 0,-1 0 0,0 0 0,-1 0 0,1 0 0,2 0 0,0 0 0,2 0 0,0 0 0,1 0 0,1 0 0,0 0 0,0 0 0,0 0 0,2 0 0,-1 0 0,1 0 0,0 0 0,0 0 0,2 0 0,-2 0 0,2 0 0,-3 0 0,3 0 0,0 0 0,0 0 0,0 0 0,-2 0 0,1 0 0,-3 0 0,1 0 0,0 0 0,0 0 0,3 0 0,0 0 0,0 0 0,0 0 0,-2 0 0,1 0 0,-1 0 0,1 0 0,-1-2 0,0 1 0,1 0 0,-1 0 0,1 0 0,-1 1 0,2 0 0,0 0 0,-1-2 0,-1 1 0,-2 0 0,-1 0 0,2 1 0,-2-1 0,1 0 0,0-1 0,2 1 0,2 1 0,0-1 0,0 0 0,-1-2 0,3-1 0,2-10 0,3 3 0,2-7 0,-1 6 0,-2 0 0,0 4 0,-4 3 0,-3 2 0,-1 2 0,-1 3 0,4 2 0,-1 2 0,1 1 0,1-1 0,-1-1 0,2 0 0,-7 0 0,3-3 0,-7-1 0,2-1 0,-2 0 0,-2 0 0,0 0 0,-1 0 0,0 0 0,2 0 0,1 0 0,5 0 0,2 0 0,1 0 0,1 0 0,-3-1 0,3 0 0,-1-4 0,6-7 0,1 3 0,1-5 0,1 4 0,0-2 0,0 0 0,1 1 0,1 1 0,1 1 0,1 0 0,0-1 0,-1-1 0,1 1 0,-1-1 0,1 1 0,-1 1 0,1 0 0,-1 0 0,0 0 0,1 0 0,-1 1 0,1-1 0,-1-1 0,0 0 0,0 1 0,-1 0 0,1 0 0,0-2 0,0 2 0,-1-1 0,-1 2 0,1-1 0,-1 1 0,-1-2 0,0 0 0,0 2 0,0-2 0,0 1 0,-3 2 0,19 21 0,-11-8 0,18 19 0,-14-18 0,1 0 0,2 0 0,5 1 0,3 2 0,4 1 0,-1-1 0,-3-1 0,0-2 0,-1 0 0,-3 0 0,-2-3 0,-3 0 0,-2-1 0,0 1 0,-1-1 0,1 2 0,-1 2 0,-1-1 0,0 1 0,1-1 0,-3-1 0,4 0 0,-3 0 0,1 2 0,-2 1 0,0 0 0,-2 1 0,2-1 0,-1 1 0,0-1 0,2 1 0,0-4 0,0 2 0,5-1 0,-4-1 0,4 1 0,-5-1 0,2-1 0,2-1 0,-1-2 0,0-3 0,1-10 0,-4-3 0,1-6 0,-1 2 0,2-4 0,1-1 0,2-5 0,0-2 0,-1 2 0,1-1 0,-3 2 0,-1 4 0,-2 2 0,-2 2 0,-2 6 0,-1 1 0,0 5 0,0 0 0,-4 0 0,-2 1 0,-1 1 0,26 7 0,-12 4 0,21 7 0,-21 2 0,3 10 0,1 2 0,1 2 0,-2-1 0,-2-6 0,-1 0 0,-2-4 0,0-1 0,0-2 0,0-2 0,-1 0 0,0-2 0,-1-1 0,0-1 0,-1-36 0,-1 16 0,0-30 0,-1 20 0,0-8 0,0-8 0,0-5 0,1-1 0,1 2 0,1 2 0,0 2 0,0 5 0,0 7 0,0 8 0,-1 8 0,1 4 0,-1 28 0,-1-11 0,0 20 0,-1-17 0,0-2 0,0-1 0,0-2 0,0-1 0,0 3 0,0 0 0,0 2 0,0 0 0,1 1 0,1 2 0,3 2 0,0 5 0,2 4 0,0 3 0,3 0 0,0-3 0,3 0 0,1 2 0,1-1 0,2 1 0,-1-5 0,-2-4 0,-2-5 0,-2-4 0,-2-5 0,-1-3 0,5-9 0,-4-4 0,4-7 0,-5-1 0,-1-1 0,-1 0 0,-1-1 0,-2 4 0,-2 0 0,0 0 0,0 0 0,0-1 0,0-2 0,0-1 0,0-7 0,-1-8 0,-1-4 0,0-5 0,-1-2 0,1 1 0,0 0 0,-1 6 0,1 5 0,0 9 0,-1 6 0,1 7 0,-2 7 0,1 29 0,1-10 0,0 22 0,2-19 0,0 0 0,0 3 0,0 1 0,1 2 0,2 0 0,2-2 0,3 2 0,4 0 0,1 0 0,1-1 0,-1-3 0,-1-6 0,0-3 0,0-4 0,-2-1 0,0-2 0,-1 0 0,1-2 0,2-1 0,1 0 0,-1 0 0,0 0 0,-1 0 0,-2-1 0,-1-2 0,-1-5 0,-1-4 0,-1-5 0,0-1 0,0-2 0,-2 0 0,1 0 0,1-2 0,0-2 0,1 1 0,0 0 0,0 2 0,0 3 0,0 2 0,-1 3 0,0 2 0,0 4 0,1 35 0,-2-11 0,2 28 0,-3-21 0,1-2 0,1 4 0,2 0 0,0 0 0,0 0 0,-2-5 0,2 0 0,-1-3 0,-1-4 0,0-1 0,-2-4 0,0-2 0,0 3 0,-1-3 0,4 1 0,4-4 0,-2-3 0,7-6 0,-7-1 0,4-3 0,1 1 0,3-1 0,5 1 0,1 1 0,3 0 0,2 0 0,1 1 0,1-2 0,0 0 0,0-1 0,-4 2 0,-3 2 0,-2 0 0,-3 0 0,0 2 0,-2 1 0,-3 1 0,-2 1 0,-2 0 0,5 0 0,-5 0 0,5 0 0,-6 0 0,2 0 0,2 0 0,-2 0 0,2 0 0,-1 0 0,-1 0 0,4 0 0,-1 0 0,0 0 0,1 0 0,1 0 0,1 0 0,1 0 0,3 0 0,1 0 0,2 0 0,0 0 0,1 0 0,1-2 0,-1 1 0,1-1 0,-1-1 0,-2 2 0,2-1 0,-4 0 0,-3 2 0,0 0 0,-1 0 0,2 0 0,1 0 0,-1 0 0,2 0 0,0 0 0,3 0 0,-1 0 0,0 0 0,0 0 0,-2 0 0,-1 0 0,-2 0 0,2 0 0,2 0 0,2 0 0,3 0 0,2 0 0,0 0 0,3 0 0,1 0 0,2 0 0,0 0 0,0 0 0,-4 0 0,-4-2 0,-2 1 0,-1-1 0,1 2 0,-1-1 0,-2 1 0,-3 0 0,-1 0 0,-1 0 0,1 0 0,2 0 0,0 0 0,2 0 0,-2 0 0,0 0 0,-2 0 0,0 0 0,-2 0 0,-2 0 0,-2 0 0,-1 0 0,0 0 0,0 0 0,0 0 0,2 1 0,-3 0 0,1 0 0,2 0 0,-3-1 0,4 0 0,-2 0 0,0 0 0,0 0 0,2 0 0,1 0 0,1 0 0,1 0 0,-2 0 0,1 0 0,1 0 0,-1 0 0,1 0 0,-3 0 0,-1 0 0,0 0 0,0 0 0,-2 0 0,0 0 0,-1 0 0,3 0 0,-2 0 0,3 0 0,-4 0 0,0 0 0,6 0 0,-5 0 0,5 0 0,-5 1 0,0 2 0,0-1 0,1 3 0,-3-1 0,2 1 0,-5 4 0,-1-1 0,-3 3 0,-4-2 0,-1 0 0,-2-3 0,1 1 0,-1-2 0,-1 0 0,-2 0 0,-2 1 0,-1-1 0,0-1 0,1 0 0,-2-1 0,1-1 0,0 0 0,-2 0 0,-3 2 0,-6 1 0,-6 1 0,-9 1 0,-6 0 0,-2-1 0,0 0 0,2-2 0,3-2 0,1 1 0,5-1 0,8 0 0,5-1 0,1-1 0,1 0 0,0 0 0,1 0 0,2 0 0,0 0 0,0 0 0,0 0 0,2 0 0,2 0 0,3 0 0,1 0 0,0-1 0,1 0 0,0 0 0,-1 0 0,0 1 0,-1 0 0,-1-1 0,0 1 0,-2 0 0,-3 0 0,-1 0 0,-1 0 0,-1 0 0,2 0 0,-1 0 0,1 0 0,0 0 0,-2 0 0,1 0 0,-2 0 0,1 0 0,0 0 0,0 0 0,2 0 0,1 0 0,2 0 0,0 0 0,2 0 0,-1 0 0,1 0 0,-1 0 0,-2 0 0,2 0 0,0 0 0,0 0 0,2 0 0,-1 0 0,1 0 0,-1 0 0,1 0 0,0 0 0,1 0 0,-1-1 0,0 0 0,-2-1 0,-1 1 0,0 1 0,1-1 0,0 0 0,1 0 0,1-1 0,-1 1 0,3 1 0,0 0 0,0 0 0,-1 0 0,1 0 0,-4 0 0,3 0 0,-1 0 0,-1 0 0,1 0 0,0 0 0,-1 0 0,1 0 0,-1 0 0,0 0 0,0 0 0,3 0 0,-2 0 0,2 0 0,-2 0 0,1 0 0,1 0 0,2-1 0,-4-1 0,4 1 0,-4 0 0,2 1 0,2 0 0,-5 0 0,6 0 0,-2-1 0,-2 0 0,5-1 0,-6 1 0,4 1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8620F-7AD3-4B60-BBA3-CD375BFC8761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85394-A4CC-4E53-B6EC-948AA1519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66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U-Net looks at the big picture, then reconstructs details.</a:t>
            </a:r>
          </a:p>
          <a:p>
            <a:r>
              <a:rPr lang="en-US" dirty="0"/>
              <a:t>Helps the AI understand structure and fill in missing areas.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Downsamples</a:t>
            </a:r>
            <a:r>
              <a:rPr lang="en-US" dirty="0"/>
              <a:t> – Makes it smaller</a:t>
            </a:r>
          </a:p>
          <a:p>
            <a:r>
              <a:rPr lang="en-US" dirty="0"/>
              <a:t>Encoder starts with broad features, like the colors, and textures, then Deeper layers like objects or structures.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 (Going Down):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 understand this is a face/pattern" (high-level)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 see shapes and colors" (mid-level)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 see brush strokes" (low-level)</a:t>
            </a:r>
          </a:p>
          <a:p>
            <a:endParaRPr lang="en-US" dirty="0"/>
          </a:p>
          <a:p>
            <a:r>
              <a:rPr lang="en-US" dirty="0"/>
              <a:t>Decoder – reverse of encoder, </a:t>
            </a:r>
            <a:r>
              <a:rPr lang="en-US" dirty="0" err="1"/>
              <a:t>upsamples</a:t>
            </a:r>
            <a:r>
              <a:rPr lang="en-US" dirty="0"/>
              <a:t> the images, Uses Transposed Convolutions to increase the size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(Going Up):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"Let me add back the structure" (high-level)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"Now add shapes and colors" (mid-level)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"Finally add fine details and textures" (low-level)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Channels are the different colors.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90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15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77F69-DB75-5FD4-EBF7-276F95D04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3CE17-8A19-E234-0C89-93B8975F1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C8C25-F945-1018-480E-749053E2B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3A87A-68BE-FE9A-3BDE-7CD1B5DB0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55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58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7FFC1-15C4-1B54-3AA7-305687EF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55003-1E15-3312-CF15-A18DD4EDA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5DA15-2D8B-41BA-8546-1011A14E9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0ED48-B534-FB9E-0220-1B33BC8B7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2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4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EMA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Exponential Moving Average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7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Group </a:t>
            </a:r>
            <a:r>
              <a:rPr lang="en-US" err="1"/>
              <a:t>Normilization</a:t>
            </a:r>
            <a:endParaRPr lang="en-US"/>
          </a:p>
          <a:p>
            <a:r>
              <a:rPr lang="en-US"/>
              <a:t>If </a:t>
            </a:r>
            <a:r>
              <a:rPr lang="en-US" err="1"/>
              <a:t>Kallakunta</a:t>
            </a:r>
            <a:r>
              <a:rPr lang="en-US"/>
              <a:t> had to answer 200 questions from 200 students, it could be a lot to handle</a:t>
            </a:r>
          </a:p>
          <a:p>
            <a:r>
              <a:rPr lang="en-US"/>
              <a:t>But, if it was smaller groups, it would be more organized and easier to manage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5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4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80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0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85394-A4CC-4E53-B6EC-948AA15194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9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2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6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0722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76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68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9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98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9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0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1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8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7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1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597B92-9318-4046-8CE7-9C965B3A569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14F2-C0F6-4E3E-9B5A-A1E030B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customXml" Target="../ink/ink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5.png"/><Relationship Id="rId18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" Type="http://schemas.openxmlformats.org/officeDocument/2006/relationships/image" Target="../media/image1.jpe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customXml" Target="../ink/ink5.xml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9.jpe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C605-D525-78CA-D9BB-26151191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058" y="976059"/>
            <a:ext cx="11263884" cy="2387600"/>
          </a:xfrm>
        </p:spPr>
        <p:txBody>
          <a:bodyPr/>
          <a:lstStyle/>
          <a:p>
            <a:r>
              <a:rPr lang="en-US"/>
              <a:t>Diffusion-based Image Inpainting</a:t>
            </a:r>
            <a:endParaRPr lang="en-US" sz="2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6986-E622-8586-0B62-35FD0F4F5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058" y="5536332"/>
            <a:ext cx="8825658" cy="861420"/>
          </a:xfrm>
        </p:spPr>
        <p:txBody>
          <a:bodyPr/>
          <a:lstStyle/>
          <a:p>
            <a:r>
              <a:rPr lang="en-US"/>
              <a:t>Caleb Simpson</a:t>
            </a:r>
          </a:p>
        </p:txBody>
      </p:sp>
    </p:spTree>
    <p:extLst>
      <p:ext uri="{BB962C8B-B14F-4D97-AF65-F5344CB8AC3E}">
        <p14:creationId xmlns:p14="http://schemas.microsoft.com/office/powerpoint/2010/main" val="2110748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pattern&#10;&#10;AI-generated content may be incorrect.">
            <a:extLst>
              <a:ext uri="{FF2B5EF4-FFF2-40B4-BE49-F238E27FC236}">
                <a16:creationId xmlns:a16="http://schemas.microsoft.com/office/drawing/2014/main" id="{8572ADB6-436F-31FE-38A7-9BCF7E60B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75471"/>
            <a:ext cx="10905066" cy="55070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57AC5F-94CC-9A37-88F1-35E5E93EC566}"/>
              </a:ext>
            </a:extLst>
          </p:cNvPr>
          <p:cNvGrpSpPr/>
          <p:nvPr/>
        </p:nvGrpSpPr>
        <p:grpSpPr>
          <a:xfrm>
            <a:off x="831969" y="2952220"/>
            <a:ext cx="1613160" cy="328680"/>
            <a:chOff x="831969" y="2952220"/>
            <a:chExt cx="161316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3592144-18C0-48E8-D4ED-DD6F962BB4E4}"/>
                    </a:ext>
                  </a:extLst>
                </p14:cNvPr>
                <p14:cNvContentPartPr/>
                <p14:nvPr/>
              </p14:nvContentPartPr>
              <p14:xfrm>
                <a:off x="927729" y="3045820"/>
                <a:ext cx="2520" cy="230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3592144-18C0-48E8-D4ED-DD6F962BB4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5089" y="2982820"/>
                  <a:ext cx="1281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AACF60B-05A3-427F-0670-FAE90BFEF3A1}"/>
                    </a:ext>
                  </a:extLst>
                </p14:cNvPr>
                <p14:cNvContentPartPr/>
                <p14:nvPr/>
              </p14:nvContentPartPr>
              <p14:xfrm>
                <a:off x="924129" y="2957620"/>
                <a:ext cx="360" cy="117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AACF60B-05A3-427F-0670-FAE90BFEF3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1129" y="2894980"/>
                  <a:ext cx="126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2E0577-2816-3EEB-052B-540CC0F3D989}"/>
                    </a:ext>
                  </a:extLst>
                </p14:cNvPr>
                <p14:cNvContentPartPr/>
                <p14:nvPr/>
              </p14:nvContentPartPr>
              <p14:xfrm>
                <a:off x="831969" y="2952220"/>
                <a:ext cx="1613160" cy="328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2E0577-2816-3EEB-052B-540CC0F3D9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8969" y="2889580"/>
                  <a:ext cx="1738800" cy="454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 descr="A person with glasses taking a selfie&#10;&#10;AI-generated content may be incorrect.">
            <a:extLst>
              <a:ext uri="{FF2B5EF4-FFF2-40B4-BE49-F238E27FC236}">
                <a16:creationId xmlns:a16="http://schemas.microsoft.com/office/drawing/2014/main" id="{DFC39346-A8B7-2AB5-EDFE-7C8BF6B063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807" y="2961613"/>
            <a:ext cx="1641299" cy="1230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DE5355-EDA2-9265-65C7-376B694F338C}"/>
              </a:ext>
            </a:extLst>
          </p:cNvPr>
          <p:cNvSpPr txBox="1"/>
          <p:nvPr/>
        </p:nvSpPr>
        <p:spPr>
          <a:xfrm>
            <a:off x="686666" y="228923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Denver Kosch</a:t>
            </a:r>
          </a:p>
        </p:txBody>
      </p:sp>
    </p:spTree>
    <p:extLst>
      <p:ext uri="{BB962C8B-B14F-4D97-AF65-F5344CB8AC3E}">
        <p14:creationId xmlns:p14="http://schemas.microsoft.com/office/powerpoint/2010/main" val="138125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E3094F-F86A-28CA-7EF5-695DED653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89939-2B31-4437-25E0-652D466E6D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3467" y="675471"/>
            <a:ext cx="10905066" cy="55070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6390CF-7F59-A3E1-F7BF-5366CC8E39A8}"/>
                  </a:ext>
                </a:extLst>
              </p14:cNvPr>
              <p14:cNvContentPartPr/>
              <p14:nvPr/>
            </p14:nvContentPartPr>
            <p14:xfrm>
              <a:off x="788409" y="2756740"/>
              <a:ext cx="1762560" cy="594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6390CF-7F59-A3E1-F7BF-5366CC8E39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5409" y="2694100"/>
                <a:ext cx="188820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56F9B9-B1DF-E2D0-DFDA-1BFD760C8CD9}"/>
                  </a:ext>
                </a:extLst>
              </p14:cNvPr>
              <p14:cNvContentPartPr/>
              <p14:nvPr/>
            </p14:nvContentPartPr>
            <p14:xfrm>
              <a:off x="1294929" y="2530660"/>
              <a:ext cx="464040" cy="28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56F9B9-B1DF-E2D0-DFDA-1BFD760C8C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1929" y="2468020"/>
                <a:ext cx="58968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5E2D5F-DC59-BBEA-1011-3FAF26139DB3}"/>
                  </a:ext>
                </a:extLst>
              </p14:cNvPr>
              <p14:cNvContentPartPr/>
              <p14:nvPr/>
            </p14:nvContentPartPr>
            <p14:xfrm>
              <a:off x="2129409" y="2375500"/>
              <a:ext cx="639360" cy="51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5E2D5F-DC59-BBEA-1011-3FAF26139D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6409" y="2312860"/>
                <a:ext cx="76500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BEF530-B043-BF8A-5E59-5826EE71F723}"/>
                  </a:ext>
                </a:extLst>
              </p14:cNvPr>
              <p14:cNvContentPartPr/>
              <p14:nvPr/>
            </p14:nvContentPartPr>
            <p14:xfrm>
              <a:off x="1882449" y="2703460"/>
              <a:ext cx="675360" cy="75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BEF530-B043-BF8A-5E59-5826EE71F7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19449" y="2640460"/>
                <a:ext cx="801000" cy="8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C97154-3F8F-5B37-1BDF-C97FF482E6FD}"/>
                  </a:ext>
                </a:extLst>
              </p14:cNvPr>
              <p14:cNvContentPartPr/>
              <p14:nvPr/>
            </p14:nvContentPartPr>
            <p14:xfrm>
              <a:off x="2007540" y="2994010"/>
              <a:ext cx="67680" cy="75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C97154-3F8F-5B37-1BDF-C97FF482E6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44540" y="2931010"/>
                <a:ext cx="193320" cy="2012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A person taking a selfie&#10;&#10;AI-generated content may be incorrect.">
            <a:extLst>
              <a:ext uri="{FF2B5EF4-FFF2-40B4-BE49-F238E27FC236}">
                <a16:creationId xmlns:a16="http://schemas.microsoft.com/office/drawing/2014/main" id="{EC061400-C6AD-F861-6640-22E1AE6CC4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397" y="2364176"/>
            <a:ext cx="2350080" cy="176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55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80E409-0EE0-6A09-8159-0CC11DA7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4CD8C-17EE-A37A-57BD-8A2D05485E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3467" y="675471"/>
            <a:ext cx="10905066" cy="55070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389456-58B5-DE72-DDC8-E302AA8B4A91}"/>
                  </a:ext>
                </a:extLst>
              </p14:cNvPr>
              <p14:cNvContentPartPr/>
              <p14:nvPr/>
            </p14:nvContentPartPr>
            <p14:xfrm>
              <a:off x="864180" y="3005690"/>
              <a:ext cx="1382040" cy="30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389456-58B5-DE72-DDC8-E302AA8B4A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1180" y="2943050"/>
                <a:ext cx="1507680" cy="4258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5888D5E6-58B0-9945-9A15-5D0511ADAD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242" y="2493101"/>
            <a:ext cx="22098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73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E530-5328-632C-E6FC-5D50A003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Function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6ACCC-D1C7-578E-AF29-985EDB2C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+mn-lt"/>
              </a:rPr>
              <a:t>My loss is only supposed to look at the masked areas of an image, not the entire image as a whole</a:t>
            </a:r>
          </a:p>
          <a:p>
            <a:pPr marL="0" indent="0">
              <a:buNone/>
            </a:pPr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“When the AI fills in the blank, I only grade the part it actually had to guess.”</a:t>
            </a:r>
          </a:p>
          <a:p>
            <a:r>
              <a:rPr lang="en-US">
                <a:latin typeface="+mn-lt"/>
              </a:rPr>
              <a:t>If you give a student a worksheet and they only need to fill in the missing blanks, you don’t grade them on the part already filled out.</a:t>
            </a:r>
          </a:p>
          <a:p>
            <a:pPr marL="0" indent="0">
              <a:buNone/>
            </a:pPr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646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F9E85-7E91-8667-C0FB-B051FC66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Inference – Pattern Completion</a:t>
            </a:r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4" name="Picture 13" descr="A collage of different colored squares&#10;&#10;AI-generated content may be incorrect.">
            <a:extLst>
              <a:ext uri="{FF2B5EF4-FFF2-40B4-BE49-F238E27FC236}">
                <a16:creationId xmlns:a16="http://schemas.microsoft.com/office/drawing/2014/main" id="{B50BA92D-BFAA-8C3F-0BB4-B8EC4E419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742" y="1438929"/>
            <a:ext cx="3980139" cy="3980139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63DEB-4670-AC61-9DCC-32B3A237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latin typeface="+mn-lt"/>
              </a:rPr>
              <a:t>Reverse Denoising Process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  <a:latin typeface="+mn-lt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>
                <a:solidFill>
                  <a:srgbClr val="FFFFFF"/>
                </a:solidFill>
                <a:latin typeface="+mn-lt"/>
              </a:rPr>
              <a:t>The known parts of the pattern stay the same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>
                <a:solidFill>
                  <a:srgbClr val="FFFFFF"/>
                </a:solidFill>
                <a:latin typeface="+mn-lt"/>
              </a:rPr>
              <a:t>The missing part starts as pure noise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>
                <a:solidFill>
                  <a:srgbClr val="FFFFFF"/>
                </a:solidFill>
                <a:latin typeface="+mn-lt"/>
              </a:rPr>
              <a:t>The AI cleans the noise little by little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>
                <a:solidFill>
                  <a:srgbClr val="FFFFFF"/>
                </a:solidFill>
                <a:latin typeface="+mn-lt"/>
              </a:rPr>
              <a:t>After many steps, the missing part becomes a believable continuation of the pattern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6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0A55-BB56-3F72-FE55-D3E727DB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08" y="0"/>
            <a:ext cx="9404723" cy="1400530"/>
          </a:xfrm>
        </p:spPr>
        <p:txBody>
          <a:bodyPr/>
          <a:lstStyle/>
          <a:p>
            <a:r>
              <a:rPr lang="en-US"/>
              <a:t>Results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5B3E3-B294-AF1C-D0FB-56523DF6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3677"/>
            <a:ext cx="12191999" cy="6194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What the Model Learns:</a:t>
            </a:r>
          </a:p>
          <a:p>
            <a:r>
              <a:rPr lang="en-US"/>
              <a:t>Checkerboard continuation rules</a:t>
            </a:r>
          </a:p>
          <a:p>
            <a:r>
              <a:rPr lang="en-US"/>
              <a:t>Stripe direction and spacing</a:t>
            </a:r>
          </a:p>
          <a:p>
            <a:r>
              <a:rPr lang="en-US"/>
              <a:t>Grid intersection patterns</a:t>
            </a:r>
          </a:p>
          <a:p>
            <a:r>
              <a:rPr lang="en-US"/>
              <a:t>Wave frequency and amplitude</a:t>
            </a:r>
          </a:p>
          <a:p>
            <a:r>
              <a:rPr lang="en-US"/>
              <a:t>Geometric consistency</a:t>
            </a:r>
          </a:p>
          <a:p>
            <a:r>
              <a:rPr lang="en-US"/>
              <a:t>RED/BLUE color pattern rules</a:t>
            </a:r>
          </a:p>
          <a:p>
            <a:pPr marL="0" indent="0">
              <a:buNone/>
            </a:pPr>
            <a:r>
              <a:rPr lang="en-US"/>
              <a:t>Why It Works:</a:t>
            </a:r>
          </a:p>
          <a:p>
            <a:r>
              <a:rPr lang="en-US"/>
              <a:t>Stable training (no adversarial dynamics)</a:t>
            </a:r>
          </a:p>
          <a:p>
            <a:r>
              <a:rPr lang="en-US"/>
              <a:t>Learns pattern structure rules</a:t>
            </a:r>
          </a:p>
          <a:p>
            <a:r>
              <a:rPr lang="en-US"/>
              <a:t>Iterative refinement during inference</a:t>
            </a:r>
          </a:p>
          <a:p>
            <a:r>
              <a:rPr lang="en-US"/>
              <a:t>Mask conditioning allows precise control</a:t>
            </a:r>
          </a:p>
          <a:p>
            <a:pPr marL="0" indent="0">
              <a:buNone/>
            </a:pPr>
            <a:r>
              <a:rPr lang="en-US"/>
              <a:t>Training Stats:</a:t>
            </a:r>
          </a:p>
          <a:p>
            <a:r>
              <a:rPr lang="en-US"/>
              <a:t>200 Epochs | 2000 sets. Batches of 16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94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CA8394-2700-8127-B13F-C8D71897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046"/>
            <a:ext cx="12192000" cy="38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6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0F8F-1A64-F1BA-79C2-84900901D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4AED77-C1BA-7D10-51E3-B387ECF9D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17172" y="-347133"/>
            <a:ext cx="23634343" cy="75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84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ED38F0-A67D-B5BF-9B16-ACE2BF61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" y="1557867"/>
            <a:ext cx="12157269" cy="388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1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2D7D1-1777-0A31-A85F-3B86283C7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DE16D-F80A-1702-A643-41D1885C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3309" y="148861"/>
            <a:ext cx="20529975" cy="65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0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46A3-65B8-AFAF-3768-2DB3CBA4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Diffusion-Based 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8FCAE-21A9-80DC-FE23-32E77AE90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95718"/>
            <a:ext cx="8946541" cy="4195481"/>
          </a:xfrm>
        </p:spPr>
        <p:txBody>
          <a:bodyPr/>
          <a:lstStyle/>
          <a:p>
            <a:r>
              <a:rPr lang="en-US">
                <a:latin typeface="+mn-lt"/>
              </a:rPr>
              <a:t>It’s a generative model that starts off with a noisy image and uses machine learning to clean it up over many runs, until you get a high-quality image.</a:t>
            </a:r>
          </a:p>
        </p:txBody>
      </p:sp>
      <p:pic>
        <p:nvPicPr>
          <p:cNvPr id="5" name="Picture 4" descr="A collage of a bird&#10;&#10;AI-generated content may be incorrect.">
            <a:extLst>
              <a:ext uri="{FF2B5EF4-FFF2-40B4-BE49-F238E27FC236}">
                <a16:creationId xmlns:a16="http://schemas.microsoft.com/office/drawing/2014/main" id="{E72A648C-C19D-F2C2-CD3A-4768041E9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8480"/>
            <a:ext cx="1219200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97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2D2C7-715A-CE47-8837-5A05A7D5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3" y="1493351"/>
            <a:ext cx="12114987" cy="3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E34E-4A82-AF4C-B50F-559329C52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329064-40B3-2047-CCC3-8551A97C9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09466" y="201349"/>
            <a:ext cx="20201466" cy="64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6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63BA1-A9E0-8C30-FE35-41AF4074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Image Inpainting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FE8193-38DB-A6D8-FBB7-F676934E6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latin typeface="+mn-lt"/>
              </a:rPr>
              <a:t>Fill missing or masked regions of images</a:t>
            </a:r>
          </a:p>
          <a:p>
            <a:pPr>
              <a:lnSpc>
                <a:spcPct val="90000"/>
              </a:lnSpc>
            </a:pPr>
            <a:r>
              <a:rPr lang="en-US">
                <a:latin typeface="+mn-lt"/>
              </a:rPr>
              <a:t>Generate realistic content matching surroundings</a:t>
            </a:r>
          </a:p>
          <a:p>
            <a:pPr>
              <a:lnSpc>
                <a:spcPct val="90000"/>
              </a:lnSpc>
            </a:pPr>
            <a:r>
              <a:rPr lang="en-US">
                <a:latin typeface="+mn-lt"/>
              </a:rPr>
              <a:t>Applications: Photo restoration, object removal.</a:t>
            </a:r>
          </a:p>
          <a:p>
            <a:pPr>
              <a:lnSpc>
                <a:spcPct val="90000"/>
              </a:lnSpc>
            </a:pPr>
            <a:endParaRPr lang="en-US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+mn-lt"/>
              </a:rPr>
              <a:t>A great example is Adobe Photoshop’s generative fill tool</a:t>
            </a:r>
          </a:p>
        </p:txBody>
      </p:sp>
      <p:pic>
        <p:nvPicPr>
          <p:cNvPr id="2050" name="Picture 2" descr="10 Papers You Must Read for Deep Image Inpainting | Towards Data Science">
            <a:extLst>
              <a:ext uri="{FF2B5EF4-FFF2-40B4-BE49-F238E27FC236}">
                <a16:creationId xmlns:a16="http://schemas.microsoft.com/office/drawing/2014/main" id="{E2DA28BF-77CD-A379-5099-284DC380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8" y="4796429"/>
            <a:ext cx="9866671" cy="186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338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C004C91-9324-4E94-BC28-856AE162D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5B562CD4-39C5-44ED-BD68-B789B305E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60E83-5447-52A7-3EA2-AF92FB85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900"/>
              <a:t>What is a U-Net </a:t>
            </a:r>
          </a:p>
        </p:txBody>
      </p:sp>
      <p:pic>
        <p:nvPicPr>
          <p:cNvPr id="8" name="Picture 7" descr="A blue and orange rectangles&#10;&#10;AI-generated content may be incorrect.">
            <a:extLst>
              <a:ext uri="{FF2B5EF4-FFF2-40B4-BE49-F238E27FC236}">
                <a16:creationId xmlns:a16="http://schemas.microsoft.com/office/drawing/2014/main" id="{485B2130-A1D9-3016-063D-9A5599A63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r="6460"/>
          <a:stretch>
            <a:fillRect/>
          </a:stretch>
        </p:blipFill>
        <p:spPr>
          <a:xfrm>
            <a:off x="8582763" y="2414800"/>
            <a:ext cx="3039674" cy="2100520"/>
          </a:xfrm>
          <a:prstGeom prst="rect">
            <a:avLst/>
          </a:prstGeom>
          <a:effectLst/>
        </p:spPr>
      </p:pic>
      <p:pic>
        <p:nvPicPr>
          <p:cNvPr id="7" name="Picture 6" descr="A blue and orange rectangles&#10;&#10;AI-generated content may be incorrect.">
            <a:extLst>
              <a:ext uri="{FF2B5EF4-FFF2-40B4-BE49-F238E27FC236}">
                <a16:creationId xmlns:a16="http://schemas.microsoft.com/office/drawing/2014/main" id="{3D3F60C1-1BCE-DDA1-AD31-3FF7D33E3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" r="6449"/>
          <a:stretch>
            <a:fillRect/>
          </a:stretch>
        </p:blipFill>
        <p:spPr>
          <a:xfrm rot="10800000">
            <a:off x="8582417" y="4703140"/>
            <a:ext cx="3040366" cy="2100520"/>
          </a:xfrm>
          <a:prstGeom prst="rect">
            <a:avLst/>
          </a:prstGeom>
          <a:effectLst/>
        </p:spPr>
      </p:pic>
      <p:graphicFrame>
        <p:nvGraphicFramePr>
          <p:cNvPr id="35" name="TextBox 9">
            <a:extLst>
              <a:ext uri="{FF2B5EF4-FFF2-40B4-BE49-F238E27FC236}">
                <a16:creationId xmlns:a16="http://schemas.microsoft.com/office/drawing/2014/main" id="{96E8215D-DBCE-F764-DEF5-76260A1162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843463"/>
              </p:ext>
            </p:extLst>
          </p:nvPr>
        </p:nvGraphicFramePr>
        <p:xfrm>
          <a:off x="481453" y="3332249"/>
          <a:ext cx="7152860" cy="3654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8FCB19E-7E20-101A-1D6A-783178D38C13}"/>
              </a:ext>
            </a:extLst>
          </p:cNvPr>
          <p:cNvSpPr txBox="1"/>
          <p:nvPr/>
        </p:nvSpPr>
        <p:spPr>
          <a:xfrm>
            <a:off x="308269" y="2414800"/>
            <a:ext cx="7043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The U-Net is the brain of the system.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It is a part of the AI that looks at a noisy image</a:t>
            </a:r>
          </a:p>
          <a:p>
            <a:r>
              <a:rPr lang="en-US" sz="2400">
                <a:solidFill>
                  <a:schemeClr val="bg1"/>
                </a:solidFill>
              </a:rPr>
              <a:t>and tries to clean it up.</a:t>
            </a:r>
          </a:p>
        </p:txBody>
      </p:sp>
    </p:spTree>
    <p:extLst>
      <p:ext uri="{BB962C8B-B14F-4D97-AF65-F5344CB8AC3E}">
        <p14:creationId xmlns:p14="http://schemas.microsoft.com/office/powerpoint/2010/main" val="9408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75EF7-3B9E-7F78-C1A8-2BCCC33B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Training - Dataset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3987-B860-192C-BDA4-70800DDC1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+mn-lt"/>
              </a:rPr>
              <a:t>I used Claude AI to create Different Shapes and patterns of Red and Blue colors to train my model on</a:t>
            </a:r>
          </a:p>
          <a:p>
            <a:r>
              <a:rPr lang="en-US">
                <a:solidFill>
                  <a:srgbClr val="FFFFFF"/>
                </a:solidFill>
                <a:latin typeface="+mn-lt"/>
              </a:rPr>
              <a:t>This was better than an online dataset, As I just needed to train on patterns, not necessarily the colors, and red and blue is perfect opposites to use (I'm already using black and white for the masks)</a:t>
            </a:r>
          </a:p>
          <a:p>
            <a:r>
              <a:rPr lang="en-US">
                <a:solidFill>
                  <a:srgbClr val="FFFFFF"/>
                </a:solidFill>
                <a:latin typeface="+mn-lt"/>
              </a:rPr>
              <a:t>Allows for unlimited possibilities</a:t>
            </a:r>
          </a:p>
        </p:txBody>
      </p:sp>
      <p:pic>
        <p:nvPicPr>
          <p:cNvPr id="6" name="Picture 5" descr="A blue and red squares&#10;&#10;AI-generated content may be incorrect.">
            <a:extLst>
              <a:ext uri="{FF2B5EF4-FFF2-40B4-BE49-F238E27FC236}">
                <a16:creationId xmlns:a16="http://schemas.microsoft.com/office/drawing/2014/main" id="{32AB9457-FDA9-3F8C-C51A-CE4B435A0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784" y="1338303"/>
            <a:ext cx="1539154" cy="1539154"/>
          </a:xfrm>
          <a:prstGeom prst="rect">
            <a:avLst/>
          </a:prstGeom>
        </p:spPr>
      </p:pic>
      <p:pic>
        <p:nvPicPr>
          <p:cNvPr id="8" name="Picture 7" descr="A blue screen with red lines&#10;&#10;AI-generated content may be incorrect.">
            <a:extLst>
              <a:ext uri="{FF2B5EF4-FFF2-40B4-BE49-F238E27FC236}">
                <a16:creationId xmlns:a16="http://schemas.microsoft.com/office/drawing/2014/main" id="{EACC5A00-9F78-828F-ECA9-76B337DD2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00" y="3298371"/>
            <a:ext cx="1669143" cy="1669143"/>
          </a:xfrm>
          <a:prstGeom prst="rect">
            <a:avLst/>
          </a:prstGeom>
        </p:spPr>
      </p:pic>
      <p:pic>
        <p:nvPicPr>
          <p:cNvPr id="11" name="Picture 10" descr="A red and blue screen&#10;&#10;AI-generated content may be incorrect.">
            <a:extLst>
              <a:ext uri="{FF2B5EF4-FFF2-40B4-BE49-F238E27FC236}">
                <a16:creationId xmlns:a16="http://schemas.microsoft.com/office/drawing/2014/main" id="{71B5CC17-BD23-B814-E5DF-379F7CF9D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300" y="5143180"/>
            <a:ext cx="1539154" cy="1539154"/>
          </a:xfrm>
          <a:prstGeom prst="rect">
            <a:avLst/>
          </a:prstGeom>
        </p:spPr>
      </p:pic>
      <p:pic>
        <p:nvPicPr>
          <p:cNvPr id="15" name="Picture 14" descr="A red and blue stripes&#10;&#10;AI-generated content may be incorrect.">
            <a:extLst>
              <a:ext uri="{FF2B5EF4-FFF2-40B4-BE49-F238E27FC236}">
                <a16:creationId xmlns:a16="http://schemas.microsoft.com/office/drawing/2014/main" id="{3147635E-0973-A63E-5398-4478DBBD0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820" y="4710936"/>
            <a:ext cx="1325955" cy="1325955"/>
          </a:xfrm>
          <a:prstGeom prst="rect">
            <a:avLst/>
          </a:prstGeom>
        </p:spPr>
      </p:pic>
      <p:pic>
        <p:nvPicPr>
          <p:cNvPr id="18" name="Picture 17" descr="A red and blue circle&#10;&#10;AI-generated content may be incorrect.">
            <a:extLst>
              <a:ext uri="{FF2B5EF4-FFF2-40B4-BE49-F238E27FC236}">
                <a16:creationId xmlns:a16="http://schemas.microsoft.com/office/drawing/2014/main" id="{CA78C287-0773-071E-D6C3-5BF498432D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050" y="254621"/>
            <a:ext cx="1669142" cy="1669142"/>
          </a:xfrm>
          <a:prstGeom prst="rect">
            <a:avLst/>
          </a:prstGeom>
        </p:spPr>
      </p:pic>
      <p:pic>
        <p:nvPicPr>
          <p:cNvPr id="20" name="Picture 19" descr="A blue screen with red lines&#10;&#10;AI-generated content may be incorrect.">
            <a:extLst>
              <a:ext uri="{FF2B5EF4-FFF2-40B4-BE49-F238E27FC236}">
                <a16:creationId xmlns:a16="http://schemas.microsoft.com/office/drawing/2014/main" id="{B402F047-B01B-1952-1ABB-11B09CB1F9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796" y="4561114"/>
            <a:ext cx="812800" cy="812800"/>
          </a:xfrm>
          <a:prstGeom prst="rect">
            <a:avLst/>
          </a:prstGeom>
        </p:spPr>
      </p:pic>
      <p:pic>
        <p:nvPicPr>
          <p:cNvPr id="22" name="Picture 21" descr="A blue screen with red lines&#10;&#10;AI-generated content may be incorrect.">
            <a:extLst>
              <a:ext uri="{FF2B5EF4-FFF2-40B4-BE49-F238E27FC236}">
                <a16:creationId xmlns:a16="http://schemas.microsoft.com/office/drawing/2014/main" id="{9D3C3DA6-E523-5118-288A-ED9767050C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651" y="3022600"/>
            <a:ext cx="1251287" cy="12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69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3A554-7E69-98D0-D7CF-60712AC6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5001674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Diffusion Process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CF623-37C5-F348-1282-89C1021F1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590675"/>
            <a:ext cx="6129249" cy="330979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6E983-D3BC-347D-2F15-25E0799E0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11" y="1590674"/>
            <a:ext cx="4166509" cy="514086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solidFill>
                  <a:schemeClr val="bg1"/>
                </a:solidFill>
                <a:latin typeface="+mn-lt"/>
              </a:rPr>
              <a:t>To teach the AI how to </a:t>
            </a:r>
            <a:r>
              <a:rPr lang="en-US" sz="1200" i="1">
                <a:solidFill>
                  <a:schemeClr val="bg1"/>
                </a:solidFill>
                <a:latin typeface="+mn-lt"/>
              </a:rPr>
              <a:t>fix</a:t>
            </a:r>
            <a:r>
              <a:rPr lang="en-US" sz="1200">
                <a:solidFill>
                  <a:schemeClr val="bg1"/>
                </a:solidFill>
                <a:latin typeface="+mn-lt"/>
              </a:rPr>
              <a:t> noisy images, we first must teach it what noise looks like.</a:t>
            </a:r>
          </a:p>
          <a:p>
            <a:pPr>
              <a:lnSpc>
                <a:spcPct val="120000"/>
              </a:lnSpc>
            </a:pPr>
            <a:r>
              <a:rPr lang="en-US" sz="1200">
                <a:solidFill>
                  <a:schemeClr val="bg1"/>
                </a:solidFill>
                <a:latin typeface="+mn-lt"/>
              </a:rPr>
              <a:t>Think of it like showing the AI a picture and slowly turning the “static” knob on a TV until the picture disappears.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bg1"/>
                </a:solidFill>
                <a:latin typeface="+mn-lt"/>
              </a:rPr>
              <a:t>Start with a clean image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bg1"/>
                </a:solidFill>
                <a:latin typeface="+mn-lt"/>
              </a:rPr>
              <a:t>Add a tiny bit of noise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sz="1200">
                <a:solidFill>
                  <a:schemeClr val="bg1"/>
                </a:solidFill>
                <a:latin typeface="+mn-lt"/>
              </a:rPr>
              <a:t>Add more noise, repeatedly (0 – 999 steps)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>
                <a:solidFill>
                  <a:schemeClr val="bg1"/>
                </a:solidFill>
                <a:latin typeface="+mn-lt"/>
              </a:rPr>
              <a:t>The schedule is just how much noise 	we add at each step</a:t>
            </a:r>
          </a:p>
          <a:p>
            <a:pPr>
              <a:lnSpc>
                <a:spcPct val="120000"/>
              </a:lnSpc>
            </a:pPr>
            <a:r>
              <a:rPr lang="en-US" sz="1200">
                <a:solidFill>
                  <a:schemeClr val="bg1"/>
                </a:solidFill>
                <a:latin typeface="+mn-lt"/>
              </a:rPr>
              <a:t>During training, we pick a random step each time, sometimes lightly noisy, sometimes heavily noisy, sometimes almost all static.</a:t>
            </a:r>
          </a:p>
          <a:p>
            <a:pPr>
              <a:lnSpc>
                <a:spcPct val="120000"/>
              </a:lnSpc>
            </a:pPr>
            <a:r>
              <a:rPr lang="en-US" sz="1200">
                <a:solidFill>
                  <a:schemeClr val="bg1"/>
                </a:solidFill>
                <a:latin typeface="+mn-lt"/>
              </a:rPr>
              <a:t>The AI sees images at </a:t>
            </a:r>
            <a:r>
              <a:rPr lang="en-US" sz="1200" i="1">
                <a:solidFill>
                  <a:schemeClr val="bg1"/>
                </a:solidFill>
                <a:latin typeface="+mn-lt"/>
              </a:rPr>
              <a:t>every possible noise level</a:t>
            </a:r>
            <a:r>
              <a:rPr lang="en-US" sz="1200">
                <a:solidFill>
                  <a:schemeClr val="bg1"/>
                </a:solidFill>
                <a:latin typeface="+mn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200">
                <a:solidFill>
                  <a:schemeClr val="bg1"/>
                </a:solidFill>
                <a:latin typeface="+mn-lt"/>
              </a:rPr>
              <a:t>This teaches it: “If the image looks </a:t>
            </a:r>
            <a:r>
              <a:rPr lang="en-US" sz="1200" i="1">
                <a:solidFill>
                  <a:schemeClr val="bg1"/>
                </a:solidFill>
                <a:latin typeface="+mn-lt"/>
              </a:rPr>
              <a:t>this</a:t>
            </a:r>
            <a:r>
              <a:rPr lang="en-US" sz="1200">
                <a:solidFill>
                  <a:schemeClr val="bg1"/>
                </a:solidFill>
                <a:latin typeface="+mn-lt"/>
              </a:rPr>
              <a:t> noisy, here is how to clean it.”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200">
              <a:solidFill>
                <a:srgbClr val="EBEBEB"/>
              </a:solidFill>
              <a:latin typeface="+mn-lt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sz="120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endParaRPr lang="en-US" sz="1200">
              <a:solidFill>
                <a:srgbClr val="EBEBE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2400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A8D10-B27D-829B-3FD3-92D4D144A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11" y="804672"/>
            <a:ext cx="3957902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Training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4A93F-B65C-B030-84A4-3B377DD38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0" y="561975"/>
            <a:ext cx="6520813" cy="5491353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>
                <a:latin typeface="+mn-lt"/>
              </a:rPr>
              <a:t>Give AI a picture</a:t>
            </a:r>
          </a:p>
          <a:p>
            <a:pPr>
              <a:buFont typeface="+mj-lt"/>
              <a:buAutoNum type="arabicPeriod"/>
            </a:pPr>
            <a:r>
              <a:rPr lang="en-US" sz="2400">
                <a:latin typeface="+mn-lt"/>
              </a:rPr>
              <a:t>Cover up a random section</a:t>
            </a:r>
          </a:p>
          <a:p>
            <a:pPr>
              <a:buFont typeface="+mj-lt"/>
              <a:buAutoNum type="arabicPeriod"/>
            </a:pPr>
            <a:r>
              <a:rPr lang="en-US" sz="2400">
                <a:latin typeface="+mn-lt"/>
              </a:rPr>
              <a:t>Add noise (make it fuzzy)</a:t>
            </a:r>
          </a:p>
          <a:p>
            <a:pPr>
              <a:buFont typeface="+mj-lt"/>
              <a:buAutoNum type="arabicPeriod"/>
            </a:pPr>
            <a:r>
              <a:rPr lang="en-US" sz="2400">
                <a:latin typeface="+mn-lt"/>
              </a:rPr>
              <a:t>Ask the AI: “What did the missing piece look like before?”</a:t>
            </a:r>
          </a:p>
          <a:p>
            <a:pPr>
              <a:buFont typeface="+mj-lt"/>
              <a:buAutoNum type="arabicPeriod"/>
            </a:pPr>
            <a:r>
              <a:rPr lang="en-US" sz="2400">
                <a:latin typeface="+mn-lt"/>
              </a:rPr>
              <a:t>It tries. It gets it wrong. We correct it. It tries again, thousands of times.</a:t>
            </a:r>
          </a:p>
        </p:txBody>
      </p:sp>
    </p:spTree>
    <p:extLst>
      <p:ext uri="{BB962C8B-B14F-4D97-AF65-F5344CB8AC3E}">
        <p14:creationId xmlns:p14="http://schemas.microsoft.com/office/powerpoint/2010/main" val="350284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A4A2-0BD1-70E5-B29A-D0048CBF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5CC2-3067-AF32-33F5-FCEFB5695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48235"/>
            <a:ext cx="8946541" cy="527703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+mn-lt"/>
              </a:rPr>
              <a:t>Techniques to prevent overfitting and improve model generalization. Without regularization, the model might memorize training data instead of learning patterns.</a:t>
            </a:r>
          </a:p>
          <a:p>
            <a:pPr marL="0" indent="0">
              <a:buNone/>
            </a:pPr>
            <a:endParaRPr lang="en-US" b="1">
              <a:latin typeface="+mn-lt"/>
            </a:endParaRPr>
          </a:p>
          <a:p>
            <a:pPr marL="0" indent="0">
              <a:buNone/>
            </a:pPr>
            <a:endParaRPr lang="en-US">
              <a:latin typeface="+mn-lt"/>
            </a:endParaRPr>
          </a:p>
          <a:p>
            <a:pPr marL="0" indent="0">
              <a:buNone/>
            </a:pPr>
            <a:endParaRPr lang="en-US"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8E021D-1D00-83AD-C4BA-BD4C38839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21" y="2719596"/>
            <a:ext cx="1057335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/>
              <a:t>Dropout: “Sometimes I cover one of the AI’s eyes so it learns better.”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/>
              <a:t>EMA: “I keep a slow, stable version of the AI as a safety copy.”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/>
              <a:t>Group Normalization: “Keeps the AI’s thoughts organized.”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4890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6E37-AB05-7563-EA44-A02E8C80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6" y="2986368"/>
            <a:ext cx="9404723" cy="1400530"/>
          </a:xfrm>
        </p:spPr>
        <p:txBody>
          <a:bodyPr/>
          <a:lstStyle/>
          <a:p>
            <a:r>
              <a:rPr lang="en-US"/>
              <a:t>Group Normalization Example</a:t>
            </a:r>
          </a:p>
        </p:txBody>
      </p:sp>
    </p:spTree>
    <p:extLst>
      <p:ext uri="{BB962C8B-B14F-4D97-AF65-F5344CB8AC3E}">
        <p14:creationId xmlns:p14="http://schemas.microsoft.com/office/powerpoint/2010/main" val="614934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843</Words>
  <Application>Microsoft Macintosh PowerPoint</Application>
  <PresentationFormat>Widescreen</PresentationFormat>
  <Paragraphs>108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Century Gothic</vt:lpstr>
      <vt:lpstr>Wingdings 3</vt:lpstr>
      <vt:lpstr>Ion</vt:lpstr>
      <vt:lpstr>Diffusion-based Image Inpainting</vt:lpstr>
      <vt:lpstr>What is Diffusion-Based AI Model</vt:lpstr>
      <vt:lpstr>What is Image Inpainting</vt:lpstr>
      <vt:lpstr>What is a U-Net </vt:lpstr>
      <vt:lpstr>Training - Dataset</vt:lpstr>
      <vt:lpstr>Diffusion Process</vt:lpstr>
      <vt:lpstr>Training Loop</vt:lpstr>
      <vt:lpstr>What is Regularization</vt:lpstr>
      <vt:lpstr>Group Normalization Example</vt:lpstr>
      <vt:lpstr>PowerPoint Presentation</vt:lpstr>
      <vt:lpstr>PowerPoint Presentation</vt:lpstr>
      <vt:lpstr>PowerPoint Presentation</vt:lpstr>
      <vt:lpstr>Loss Function Design</vt:lpstr>
      <vt:lpstr>Inference – Pattern Completion</vt:lpstr>
      <vt:lpstr>Results and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M. Simpson</dc:creator>
  <cp:lastModifiedBy>Caleb M. Simpson</cp:lastModifiedBy>
  <cp:revision>2</cp:revision>
  <dcterms:created xsi:type="dcterms:W3CDTF">2025-11-30T18:10:59Z</dcterms:created>
  <dcterms:modified xsi:type="dcterms:W3CDTF">2025-12-11T05:08:24Z</dcterms:modified>
</cp:coreProperties>
</file>